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91" r:id="rId4"/>
    <p:sldId id="258" r:id="rId5"/>
    <p:sldId id="313" r:id="rId6"/>
    <p:sldId id="289" r:id="rId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Jenni" initials="DJ" lastIdx="1" clrIdx="0">
    <p:extLst>
      <p:ext uri="{19B8F6BF-5375-455C-9EA6-DF929625EA0E}">
        <p15:presenceInfo xmlns:p15="http://schemas.microsoft.com/office/powerpoint/2012/main" userId="ca01e4d7bb5bc6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5"/>
    <p:restoredTop sz="81891"/>
  </p:normalViewPr>
  <p:slideViewPr>
    <p:cSldViewPr snapToGrid="0" snapToObjects="1">
      <p:cViewPr varScale="1">
        <p:scale>
          <a:sx n="141" d="100"/>
          <a:sy n="141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26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8351B-0AE4-9C47-9311-B359813DE4BC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1B47-F2AD-9C4A-8113-B3E275E8E4D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7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1B47-F2AD-9C4A-8113-B3E275E8E4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6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1B47-F2AD-9C4A-8113-B3E275E8E4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5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1B47-F2AD-9C4A-8113-B3E275E8E4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91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1B47-F2AD-9C4A-8113-B3E275E8E4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3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1B9D5-8D48-2040-8D9B-89E533998465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9645-C8EC-364D-903A-E23805D9C7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1C05603-732A-3045-AAD5-B0EAC7A89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8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Barlow ExtraBold" charset="0"/>
                <a:ea typeface="Barlow ExtraBold" charset="0"/>
                <a:cs typeface="Barlow ExtraBold" charset="0"/>
              </a:rPr>
              <a:t>TITLE 40pt,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Barlow ExtraBold" charset="0"/>
                <a:ea typeface="Barlow ExtraBold" charset="0"/>
                <a:cs typeface="Barlow ExtraBold" charset="0"/>
              </a:rPr>
              <a:t>AGENDA 24pt, ALL CAPS</a:t>
            </a:r>
          </a:p>
        </p:txBody>
      </p:sp>
    </p:spTree>
    <p:extLst>
      <p:ext uri="{BB962C8B-B14F-4D97-AF65-F5344CB8AC3E}">
        <p14:creationId xmlns:p14="http://schemas.microsoft.com/office/powerpoint/2010/main" val="170537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Barlow ExtraBold" charset="0"/>
                <a:ea typeface="Barlow ExtraBold" charset="0"/>
                <a:cs typeface="Barlow ExtraBold" charset="0"/>
              </a:rPr>
              <a:t>TITLE 40pt, ALL CAPS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AE1C44-FB0C-6449-B7DF-78BAAD7F1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Barlow ExtraBold" charset="0"/>
                <a:ea typeface="Barlow ExtraBold" charset="0"/>
                <a:cs typeface="Barlow ExtraBold" charset="0"/>
              </a:rPr>
              <a:t>SUBTITLE 24pt, ALL CAPS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62C85D-8653-354D-B645-625D3C6F1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69" r="28119"/>
          <a:stretch/>
        </p:blipFill>
        <p:spPr>
          <a:xfrm>
            <a:off x="738131" y="1892686"/>
            <a:ext cx="1850834" cy="266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66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9C4DB08-CBBA-7042-9D27-F4D2D5B5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8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Barlow ExtraBold" charset="0"/>
                <a:ea typeface="Barlow ExtraBold" charset="0"/>
                <a:cs typeface="Barlow ExtraBold" charset="0"/>
              </a:rPr>
              <a:t>TITLE 40pt,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Barlow ExtraBold" charset="0"/>
                <a:ea typeface="Barlow ExtraBold" charset="0"/>
                <a:cs typeface="Barlow ExtraBold" charset="0"/>
              </a:rPr>
              <a:t>SUBTITLE 24pt, ALL CAPS</a:t>
            </a:r>
          </a:p>
          <a:p>
            <a:pPr marL="0" indent="0">
              <a:buNone/>
            </a:pPr>
            <a:endParaRPr lang="en-US" sz="2400" b="1" dirty="0">
              <a:latin typeface="Barlow ExtraBold" charset="0"/>
              <a:ea typeface="Barlow ExtraBold" charset="0"/>
              <a:cs typeface="Barlow ExtraBold" charset="0"/>
            </a:endParaRPr>
          </a:p>
          <a:p>
            <a:r>
              <a:rPr lang="en-US" sz="2400" dirty="0">
                <a:latin typeface="Barlow" pitchFamily="2" charset="77"/>
                <a:ea typeface="Barlow ExtraBold" charset="0"/>
                <a:cs typeface="Barlow ExtraBold" charset="0"/>
              </a:rPr>
              <a:t>List 24pt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6FF2BD-7D8F-D245-A8F5-FFABFCCC46E4}"/>
              </a:ext>
            </a:extLst>
          </p:cNvPr>
          <p:cNvSpPr txBox="1">
            <a:spLocks/>
          </p:cNvSpPr>
          <p:nvPr/>
        </p:nvSpPr>
        <p:spPr>
          <a:xfrm>
            <a:off x="5782708" y="2744276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Barlow ExtraBold" charset="0"/>
                <a:ea typeface="Barlow ExtraBold" charset="0"/>
                <a:cs typeface="Barlow ExtraBold" charset="0"/>
              </a:rPr>
              <a:t>BILD</a:t>
            </a:r>
            <a:endParaRPr lang="en-US" sz="2400" dirty="0">
              <a:solidFill>
                <a:srgbClr val="FF0000"/>
              </a:solidFill>
              <a:latin typeface="Barlow" pitchFamily="2" charset="77"/>
              <a:ea typeface="Barlow ExtraBold" charset="0"/>
              <a:cs typeface="Barlow ExtraBold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17187F-B94E-1D83-AAF3-D3723F1B2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098" y="1909958"/>
            <a:ext cx="4442872" cy="295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33F2BEC-9778-1341-BF56-B3464A900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68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</Words>
  <Application>Microsoft Macintosh PowerPoint</Application>
  <PresentationFormat>Bildschirmpräsentation (16:9)</PresentationFormat>
  <Paragraphs>13</Paragraphs>
  <Slides>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Barlow</vt:lpstr>
      <vt:lpstr>Barlow ExtraBold</vt:lpstr>
      <vt:lpstr>Calibri</vt:lpstr>
      <vt:lpstr>Calibri Light</vt:lpstr>
      <vt:lpstr>Office Theme</vt:lpstr>
      <vt:lpstr>PowerPoint-Präsentation</vt:lpstr>
      <vt:lpstr>TITLE 40pt, ALL CAPS</vt:lpstr>
      <vt:lpstr>TITLE 40pt, ALL CAPS</vt:lpstr>
      <vt:lpstr>PowerPoint-Präsentation</vt:lpstr>
      <vt:lpstr>TITLE 40pt, ALL CAPS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Jenni</dc:creator>
  <cp:lastModifiedBy>David Jenni</cp:lastModifiedBy>
  <cp:revision>119</cp:revision>
  <dcterms:created xsi:type="dcterms:W3CDTF">2019-10-28T15:36:29Z</dcterms:created>
  <dcterms:modified xsi:type="dcterms:W3CDTF">2023-07-11T08:44:53Z</dcterms:modified>
</cp:coreProperties>
</file>